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3384A-E492-4DB6-A46E-4DE6F2C665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D54FA-F668-4A7B-89F8-CD2A4CC33C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38DAE-D3D5-449D-B9C9-F8B02CAA2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BAB4-AD97-4613-9BD7-FA8A7A99B9A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D7003-667E-40A2-93B3-BF889AE2B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5764E-94A0-4ADD-80D2-321B6AC7B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F31C-87CF-4C2E-A6DF-1D8AFDE77A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2744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DD734-AC69-4878-81D4-AE50F75DD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87FF3-6511-4649-8301-DA4D3BC5A3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751C7-0F79-48D5-B5EB-D33CE41EF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BAB4-AD97-4613-9BD7-FA8A7A99B9A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974A7-2B00-4467-8E0D-44D8FB568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E988E-71D2-40F6-B999-C5497214E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F31C-87CF-4C2E-A6DF-1D8AFDE77A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3049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C4C756-EC84-42F8-8993-DB70A36326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01272A-9EFD-4E36-A151-A0130478E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3291CF-5421-4381-A597-84A1BB612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BAB4-AD97-4613-9BD7-FA8A7A99B9A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338A1-9BF8-4FF1-BAD1-BC4B62EBA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6AB05-382E-4CD3-904E-8A20F9FDE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F31C-87CF-4C2E-A6DF-1D8AFDE77A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458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2BB5C-E2FB-476B-B79B-B35982595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3A7CC-8B13-4E41-AB8F-A9EE717D8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D4080-B91C-4844-90DB-4E32088F3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BAB4-AD97-4613-9BD7-FA8A7A99B9A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9DE65-37BD-4C52-8AFC-A902B1F9F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39A15-7578-48B9-823F-2692D0E00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F31C-87CF-4C2E-A6DF-1D8AFDE77A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8328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B483D-150C-451D-A5F1-DA520AB5E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DC080-D64C-42F2-A824-84F1F4D5B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5C8B5-41A6-4E81-9F83-6BF364EEB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BAB4-AD97-4613-9BD7-FA8A7A99B9A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11449-737E-4594-BB24-FDDCBE9DA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6B9B3-91AB-4128-B946-99E8FCB89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F31C-87CF-4C2E-A6DF-1D8AFDE77A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7138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2A515-B92C-44D6-9385-904EC296C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96360-1BEC-4F08-8F38-F416A8CF60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6C1BB1-D846-4A7F-B9F3-1C4A66A9BE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52DEEF-BEC9-4E2B-8682-35F8881DF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BAB4-AD97-4613-9BD7-FA8A7A99B9A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EA1480-1A56-4819-B566-D7CAFD02B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C14214-1E60-4DAE-B5BF-7422440C7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F31C-87CF-4C2E-A6DF-1D8AFDE77A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5183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70538-BB77-4342-9232-763670DC3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A0790-12B5-4C6B-8B70-9A110B835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29319F-2394-4209-88C8-7F0FFBF72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838883-DDE8-4E64-8D4A-55FE5E894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B5A941-C502-4884-BB62-CC4B31CA38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F6545E-DD2A-440A-9229-3A77C8632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BAB4-AD97-4613-9BD7-FA8A7A99B9A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D98017-4B3A-4DE6-B762-BDA4DB234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33B06A-CA1C-4A34-9968-1C3A09A96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F31C-87CF-4C2E-A6DF-1D8AFDE77A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64107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B1A52-D14B-489D-96B6-02B127B2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E09585-5F9D-4295-BC9C-85CDC96C2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BAB4-AD97-4613-9BD7-FA8A7A99B9A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7FB84F-E782-447B-83B4-8A445C574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637966-49B0-4839-A7C8-53B19EC01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F31C-87CF-4C2E-A6DF-1D8AFDE77A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8682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C6B387-0071-4FF0-A77F-508DD7DB4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BAB4-AD97-4613-9BD7-FA8A7A99B9A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490604-DBDA-4524-8DA7-B40CBAD0F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9BC4EA-7B6C-49E7-9557-CA7EDECFE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F31C-87CF-4C2E-A6DF-1D8AFDE77A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91499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B23EA-13E2-40C7-AB80-98CCC808F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84E08-6450-4974-B08B-2FF398CFB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3A4E57-3397-43DF-8EA2-EA9AE60D3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FED1CD-559A-49F6-9627-B09023765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BAB4-AD97-4613-9BD7-FA8A7A99B9A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C89CEF-B926-47F2-9ED9-2085D5985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9BCA1A-3F2D-4918-9B1F-59977BDBF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F31C-87CF-4C2E-A6DF-1D8AFDE77A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33979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F9B22-1AF9-439D-A0AC-6F57F3E52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1666A1-075A-4217-A1F8-A773D69C5D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F383AB-C874-4ABC-BEFC-373088706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23AA50-FD25-4F1E-A78C-28BFB42D2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CBAB4-AD97-4613-9BD7-FA8A7A99B9A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D03D1-3711-42EE-8C51-51105AB0E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0F181-E1C1-4362-9EAD-16FD8C2F5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FF31C-87CF-4C2E-A6DF-1D8AFDE77A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5595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A5D7E9-8757-4319-8AE5-7D17E611F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58775B-8146-43BB-8F23-90C2590CB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C63E0-DC32-4EFA-B819-194AD6D57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CBAB4-AD97-4613-9BD7-FA8A7A99B9A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4FEE8-B0B3-46D5-A410-9FD21A382C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DE5B5-2670-4A53-8A69-738B769D76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FF31C-87CF-4C2E-A6DF-1D8AFDE77A6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9001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D0F7F-0696-4CD7-B95C-92BA64C06B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13</a:t>
            </a:r>
            <a:endParaRPr lang="ar-E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913B71-8C80-4377-A6A5-FEF7729313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Types of essay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897947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3E61B-2217-41EF-8EBB-74F243F3E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18978"/>
            <a:ext cx="10515600" cy="555798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Types of Essay:</a:t>
            </a:r>
          </a:p>
          <a:p>
            <a:r>
              <a:rPr lang="en-US" dirty="0"/>
              <a:t>There are different types of essay, the most common are:</a:t>
            </a:r>
          </a:p>
          <a:p>
            <a:r>
              <a:rPr lang="en-US" dirty="0"/>
              <a:t>1.	Descriptive essay</a:t>
            </a:r>
          </a:p>
          <a:p>
            <a:r>
              <a:rPr lang="en-US" dirty="0"/>
              <a:t>2.	Definition essay</a:t>
            </a:r>
          </a:p>
          <a:p>
            <a:r>
              <a:rPr lang="en-US" dirty="0"/>
              <a:t>3.	Compare and contrast essay</a:t>
            </a:r>
          </a:p>
          <a:p>
            <a:r>
              <a:rPr lang="en-US" dirty="0"/>
              <a:t>4.	Illustrative essay</a:t>
            </a:r>
          </a:p>
          <a:p>
            <a:r>
              <a:rPr lang="en-US" dirty="0"/>
              <a:t>5.	Narrative essay</a:t>
            </a:r>
          </a:p>
          <a:p>
            <a:r>
              <a:rPr lang="en-US" dirty="0"/>
              <a:t>6.	Analytical essay</a:t>
            </a:r>
          </a:p>
          <a:p>
            <a:r>
              <a:rPr lang="en-US" dirty="0"/>
              <a:t>7.	Argumentative essay</a:t>
            </a:r>
          </a:p>
          <a:p>
            <a:r>
              <a:rPr lang="en-US" dirty="0"/>
              <a:t>8.	Critical essay</a:t>
            </a:r>
          </a:p>
          <a:p>
            <a:r>
              <a:rPr lang="en-US" dirty="0"/>
              <a:t>9.	Expository essay</a:t>
            </a:r>
          </a:p>
          <a:p>
            <a:r>
              <a:rPr lang="en-US" dirty="0"/>
              <a:t>10.	</a:t>
            </a:r>
            <a:r>
              <a:rPr lang="en-US"/>
              <a:t>Persuasive essay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10935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EA8BD1-8953-416E-8620-2EAF5ABE7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5588"/>
            <a:ext cx="10515600" cy="5431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Important definitions:</a:t>
            </a:r>
          </a:p>
          <a:p>
            <a:pPr marL="0" indent="0">
              <a:buNone/>
            </a:pPr>
            <a:r>
              <a:rPr lang="en-US" dirty="0"/>
              <a:t>Brainstorming</a:t>
            </a:r>
          </a:p>
          <a:p>
            <a:pPr marL="0" indent="0">
              <a:buNone/>
            </a:pPr>
            <a:r>
              <a:rPr lang="en-US" dirty="0"/>
              <a:t>Bridge</a:t>
            </a:r>
          </a:p>
          <a:p>
            <a:pPr marL="0" indent="0">
              <a:buNone/>
            </a:pPr>
            <a:r>
              <a:rPr lang="en-US" dirty="0"/>
              <a:t>Context</a:t>
            </a:r>
          </a:p>
          <a:p>
            <a:pPr marL="0" indent="0">
              <a:buNone/>
            </a:pPr>
            <a:r>
              <a:rPr lang="en-US" dirty="0"/>
              <a:t>Dead copy</a:t>
            </a:r>
          </a:p>
          <a:p>
            <a:pPr marL="0" indent="0">
              <a:buNone/>
            </a:pPr>
            <a:r>
              <a:rPr lang="en-US" dirty="0"/>
              <a:t>Editing</a:t>
            </a:r>
          </a:p>
          <a:p>
            <a:pPr marL="0" indent="0">
              <a:buNone/>
            </a:pPr>
            <a:r>
              <a:rPr lang="en-US" dirty="0"/>
              <a:t>Formality</a:t>
            </a:r>
          </a:p>
          <a:p>
            <a:pPr marL="0" indent="0">
              <a:buNone/>
            </a:pPr>
            <a:r>
              <a:rPr lang="en-US" dirty="0"/>
              <a:t>Free writing</a:t>
            </a:r>
          </a:p>
          <a:p>
            <a:pPr marL="0" indent="0">
              <a:buNone/>
            </a:pPr>
            <a:r>
              <a:rPr lang="en-US" dirty="0"/>
              <a:t>Grabber</a:t>
            </a:r>
          </a:p>
          <a:p>
            <a:pPr marL="0" indent="0">
              <a:buNone/>
            </a:pPr>
            <a:r>
              <a:rPr lang="en-US" dirty="0"/>
              <a:t>Lead</a:t>
            </a:r>
          </a:p>
          <a:p>
            <a:pPr marL="0" indent="0">
              <a:buNone/>
            </a:pPr>
            <a:r>
              <a:rPr lang="en-US" dirty="0" err="1"/>
              <a:t>metaanalysis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921859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88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Lecture 13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13</dc:title>
  <dc:creator>ahmed hamouda</dc:creator>
  <cp:lastModifiedBy>ahmed hamouda</cp:lastModifiedBy>
  <cp:revision>4</cp:revision>
  <dcterms:created xsi:type="dcterms:W3CDTF">2020-10-19T12:28:12Z</dcterms:created>
  <dcterms:modified xsi:type="dcterms:W3CDTF">2020-12-30T10:57:11Z</dcterms:modified>
</cp:coreProperties>
</file>